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2" r:id="rId2"/>
    <p:sldId id="295" r:id="rId3"/>
    <p:sldId id="271" r:id="rId4"/>
    <p:sldId id="296" r:id="rId5"/>
    <p:sldId id="276" r:id="rId6"/>
    <p:sldId id="297" r:id="rId7"/>
    <p:sldId id="301" r:id="rId8"/>
    <p:sldId id="317" r:id="rId9"/>
    <p:sldId id="302" r:id="rId10"/>
    <p:sldId id="299" r:id="rId11"/>
    <p:sldId id="318" r:id="rId12"/>
    <p:sldId id="298" r:id="rId13"/>
    <p:sldId id="303" r:id="rId14"/>
    <p:sldId id="319" r:id="rId15"/>
    <p:sldId id="316" r:id="rId16"/>
    <p:sldId id="315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F039"/>
    <a:srgbClr val="B92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7BAC-84A7-4F3E-8E1C-7263F64461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9721-0371-4248-8925-69F12C22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64D34339-7856-4708-9B7F-DC285D4A520F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6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EAAB-AF27-4CFD-8229-DE3C40601F5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YouTube%20-%20Ng&#224;y%20M&#249;a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&#7919;%20ch&#7919;%20t&#237;n\doan1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46819"/>
            <a:ext cx="83820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768350" y="2284413"/>
            <a:ext cx="1043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858837" y="2971018"/>
            <a:ext cx="7426325" cy="68658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6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BÀI 2: LIÊM KHIẾT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3</a:t>
            </a:r>
          </a:p>
        </p:txBody>
      </p:sp>
      <p:pic>
        <p:nvPicPr>
          <p:cNvPr id="9222" name="Picture 8" descr="35064271_1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19650"/>
            <a:ext cx="259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26888" y="496238"/>
            <a:ext cx="2947507" cy="1788175"/>
            <a:chOff x="2005493" y="1593820"/>
            <a:chExt cx="4852507" cy="2939143"/>
          </a:xfrm>
        </p:grpSpPr>
        <p:pic>
          <p:nvPicPr>
            <p:cNvPr id="8" name="Picture 2" descr="Sách Giáo Khoa Giáo Dục Công Dân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02248">
              <a:off x="2005493" y="1601289"/>
              <a:ext cx="2259614" cy="292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PDF] Sách giáo khoa giáo dục công dân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593820"/>
              <a:ext cx="2057400" cy="293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6831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7272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75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-33486"/>
            <a:ext cx="8534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II.Nội dung bài học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 liêm khiết sẽ làm cho con người thanh thản, nhận được</a:t>
            </a:r>
            <a:r>
              <a:rPr lang="nl-NL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quí trọng tin cậy của mọi người .</a:t>
            </a:r>
            <a:endParaRPr lang="en-US" sz="3600" b="1" dirty="0">
              <a:solidFill>
                <a:srgbClr val="0000FF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Trò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chơi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  TIẾP SỨC</a:t>
            </a:r>
          </a:p>
        </p:txBody>
      </p:sp>
      <p:graphicFrame>
        <p:nvGraphicFramePr>
          <p:cNvPr id="4512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2407295"/>
              </p:ext>
            </p:extLst>
          </p:nvPr>
        </p:nvGraphicFramePr>
        <p:xfrm>
          <a:off x="457200" y="2027238"/>
          <a:ext cx="8382000" cy="4010024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09" name="Oval 53"/>
          <p:cNvSpPr>
            <a:spLocks noChangeArrowheads="1"/>
          </p:cNvSpPr>
          <p:nvPr/>
        </p:nvSpPr>
        <p:spPr bwMode="auto">
          <a:xfrm>
            <a:off x="762000" y="1219200"/>
            <a:ext cx="36957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371600" y="13716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 A (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4876800" y="1066800"/>
            <a:ext cx="3733800" cy="990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5334000" y="1447800"/>
            <a:ext cx="3124200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 B (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3,4)</a:t>
            </a:r>
          </a:p>
        </p:txBody>
      </p:sp>
      <p:pic>
        <p:nvPicPr>
          <p:cNvPr id="45126" name="doan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126"/>
                </p:tgtEl>
              </p:cMediaNode>
            </p:audio>
          </p:childTnLst>
        </p:cTn>
      </p:par>
    </p:tnLst>
    <p:bldLst>
      <p:bldP spid="450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292" y="650341"/>
            <a:ext cx="8005763" cy="258532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57768"/>
              </p:ext>
            </p:extLst>
          </p:nvPr>
        </p:nvGraphicFramePr>
        <p:xfrm>
          <a:off x="0" y="22746"/>
          <a:ext cx="9067800" cy="5890101"/>
        </p:xfrm>
        <a:graphic>
          <a:graphicData uri="http://schemas.openxmlformats.org/drawingml/2006/table">
            <a:tbl>
              <a:tblPr/>
              <a:tblGrid>
                <a:gridCol w="906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0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3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II.Nội dung bài học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kumimoji="0" lang="nl-NL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NL" sz="3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r>
                        <a:rPr kumimoji="0" lang="nl-NL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kumimoji="0" lang="nl-NL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NL" sz="3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r>
                        <a:rPr kumimoji="0" lang="nl-NL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nl-NL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nl-NL" sz="3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nl-NL" sz="36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 như thế nào</a:t>
                      </a: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Làm giàu bằng chính sức lao động của mình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tham ô, tham nhũng, hám danh lợi.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1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em là học sinh có cần phải liêm khiết không?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8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52400" y="-42863"/>
            <a:ext cx="8839200" cy="830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 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37230"/>
              </p:ext>
            </p:extLst>
          </p:nvPr>
        </p:nvGraphicFramePr>
        <p:xfrm>
          <a:off x="152400" y="779905"/>
          <a:ext cx="8839200" cy="6465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636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b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vươn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xén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4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đ)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78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g)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lưỡng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" y="78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45720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" y="25781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" y="586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4800" y="372268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 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/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64803"/>
              </p:ext>
            </p:extLst>
          </p:nvPr>
        </p:nvGraphicFramePr>
        <p:xfrm>
          <a:off x="292308" y="1219200"/>
          <a:ext cx="8839200" cy="5090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Việc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làm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Bích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đợt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tuyển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giám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đốc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Ai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53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nhặt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quên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711050" y="1904375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17721" y="34290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88813" y="4512664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40056" y="54864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152400"/>
            <a:ext cx="3774281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2813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Q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GVCN.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6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36687"/>
            <a:ext cx="3200400" cy="534650"/>
          </a:xfrm>
          <a:prstGeom prst="rect">
            <a:avLst/>
          </a:prstGeom>
          <a:solidFill>
            <a:srgbClr val="30F0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2830" y="67703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I.Tìm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7432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1676400"/>
            <a:ext cx="2483370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8905"/>
            <a:ext cx="2438400" cy="3969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" y="565030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2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6007" y="1217949"/>
            <a:ext cx="2635146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713" y="1171307"/>
            <a:ext cx="3048000" cy="6033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202" y="172851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4857" y="2301201"/>
            <a:ext cx="30861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70443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1704439"/>
            <a:ext cx="3429000" cy="685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 b="0">
              <a:effectLst/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62000" y="91854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590800"/>
            <a:ext cx="8077200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- Học bài, làm bài tập 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3,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4 SGK.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+mj-lt"/>
              </a:rPr>
              <a:t>-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Tìm một tấm gương sống liêm khiết và nêu phương hướng học tập, rèn luyện tính liêm khiết của bản thân e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m.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64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1" y="51054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029201"/>
            <a:ext cx="5791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lam…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2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5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</p:cNvCxnSpPr>
          <p:nvPr/>
        </p:nvCxnSpPr>
        <p:spPr>
          <a:xfrm>
            <a:off x="1752600" y="4389060"/>
            <a:ext cx="0" cy="640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1371600" y="6305729"/>
            <a:ext cx="1981200" cy="1712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90900" y="6204008"/>
            <a:ext cx="2438400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 KHIẾT</a:t>
            </a:r>
          </a:p>
        </p:txBody>
      </p:sp>
      <p:cxnSp>
        <p:nvCxnSpPr>
          <p:cNvPr id="63" name="Elbow Connector 62"/>
          <p:cNvCxnSpPr/>
          <p:nvPr/>
        </p:nvCxnSpPr>
        <p:spPr>
          <a:xfrm rot="10800000" flipV="1">
            <a:off x="5867400" y="5486400"/>
            <a:ext cx="1295400" cy="990600"/>
          </a:xfrm>
          <a:prstGeom prst="bentConnector3">
            <a:avLst>
              <a:gd name="adj1" fmla="val 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295400" y="4495800"/>
            <a:ext cx="6172200" cy="1828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25380" y="4933146"/>
            <a:ext cx="5913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1091838"/>
            <a:ext cx="4038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1905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743200"/>
            <a:ext cx="335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743200"/>
            <a:ext cx="2895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81534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0" y="21336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1040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8200" y="1828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240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45719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76800"/>
            <a:ext cx="8686800" cy="132343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295"/>
            <a:ext cx="2743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312295"/>
            <a:ext cx="248337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38400" cy="3969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28620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33" y="4837837"/>
            <a:ext cx="88629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399" y="11430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5381" y="30480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với liêm khiết là gì?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68314"/>
              </p:ext>
            </p:extLst>
          </p:nvPr>
        </p:nvGraphicFramePr>
        <p:xfrm>
          <a:off x="457200" y="7620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3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II.Nội dung bài học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nl-NL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r>
                        <a:rPr lang="nl-NL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Liêm khiết là một phẩm chất đạo đức của con người thể hiện lối sóng trong sạch, không hám danh không bận tâm toan tính nhỏ nhen ích kỷ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90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2752"/>
            <a:ext cx="476250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" y="0"/>
            <a:ext cx="3657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9" y="92752"/>
            <a:ext cx="4853271" cy="66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5" y="-29824"/>
            <a:ext cx="48470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980" y="4514538"/>
            <a:ext cx="391618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1035</Words>
  <Application>Microsoft Office PowerPoint</Application>
  <PresentationFormat>On-screen Show (4:3)</PresentationFormat>
  <Paragraphs>95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em là học sinh có cần phải liêm khiết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200</cp:revision>
  <dcterms:created xsi:type="dcterms:W3CDTF">2015-08-02T01:05:11Z</dcterms:created>
  <dcterms:modified xsi:type="dcterms:W3CDTF">2022-11-25T22:46:46Z</dcterms:modified>
</cp:coreProperties>
</file>